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AF1"/>
    <a:srgbClr val="9AD8AC"/>
    <a:srgbClr val="B6FFCA"/>
    <a:srgbClr val="FF797D"/>
    <a:srgbClr val="E7E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5"/>
    <p:restoredTop sz="96654"/>
  </p:normalViewPr>
  <p:slideViewPr>
    <p:cSldViewPr snapToGrid="0">
      <p:cViewPr>
        <p:scale>
          <a:sx n="81" d="100"/>
          <a:sy n="81" d="100"/>
        </p:scale>
        <p:origin x="1888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7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 8191,'-16'-24'0,"3"5"0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7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21573,'-7'0'0,"1"0"0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15307,'-7'-6'0,"2"0"0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51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 8191,'-16'-24'0,"3"5"0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7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21573,'-7'0'0,"1"0"0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15307,'-7'-6'0,"2"0"0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51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21573,'-7'0'0,"1"0"0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 8191,'-16'-24'0,"3"5"0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7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21573,'-7'0'0,"1"0"0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15307,'-7'-6'0,"2"0"0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51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 8191,'-16'-24'0,"3"5"0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7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21573,'-7'0'0,"1"0"0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15307,'-7'-6'0,"2"0"0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51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15307,'-7'-6'0,"2"0"0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 8191,'-16'-24'0,"3"5"0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7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21573,'-7'0'0,"1"0"0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15307,'-7'-6'0,"2"0"0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51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 8191,'-16'-24'0,"3"5"0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51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 8191,'-16'-24'0,"3"5"0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7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21573,'-7'0'0,"1"0"0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15307,'-7'-6'0,"2"0"0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51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BB4F5E-566F-EDB8-EEF4-410D9DA3A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5F64119-B8FC-60C6-57C8-D20394AE0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5710331-97A6-5E57-F9E9-E5F27D22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CEB2FB-3D86-69D5-0E8C-7EE1D206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1A81F4-D701-16C0-D6FE-509B23CF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9339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AAE2D-5052-B06E-461C-3C8E7740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3B26489-F63C-1C6F-7D87-4B6E2B1B1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FF39F75-11C7-768B-BD84-D3D4F5B5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6712468-40DE-A944-5FCA-AC218DA4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32406C7-0D88-236A-8522-A2045829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11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F86045A-A6DC-4738-62FC-CC99AEAFD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CC8BD30-A378-C2C8-0196-A1DC78990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E43D03-AD95-48C7-9514-F62F48D1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B76CB4-B4C3-D714-ADA8-B683A6BC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E92C5F7-E211-92F7-B110-7E667FE3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63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E5677-E7FA-04BD-4DFD-65E8A64F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4B2AD8-22EF-DC94-13E9-65008FBBF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2FB0358-21A3-9317-C277-8C386CFA7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8C64D2-DFC6-F216-B5C1-951CFCA9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52A790-D311-F4CC-3808-BDB131D5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040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E21C4-7995-5181-0083-71FF09DC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C24F5F-466F-AA64-2DCF-5E34F902F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30F270-00C8-9E94-017D-E7DDB1B9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CBB214-1FEE-8A89-55AB-BD24E159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F2C08E5-F545-1687-9273-D0B42717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401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2945B-58E6-B893-2072-673ED13A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60CD36-E8F7-A1DD-B673-1AE814324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4510465-5CF4-4868-2F7D-9722CDF2A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46797B5-ADCA-8D76-2A4E-475D783A5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27D260-BBA6-2CC5-EFDA-FE45A5F3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CDF34B9-3C4A-4F39-A389-8D3E09E8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32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56380-4274-61DE-54F8-69CA24B2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8E525D9-4659-B7C0-DADF-5725E320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B1D7BF-32A5-59E9-EE5C-D95660A2E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7CC0A3-FBB2-2C44-E3CD-896B23CE6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012CA21-4A49-0CC4-7EF8-73384C46A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A0FCA8A-8B49-F850-3A0A-29F0EA53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D82F331-1237-D2BF-FDDE-672C7315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DF7AAD2-5892-A501-4DDD-B248E861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015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B13BB0-FD5B-EA88-8244-8C3EDDCB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DFF41B7-BE75-7F2F-92BB-D0B16388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0DB106-ECE5-34E8-5555-F2DC07E5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0EB52E-674D-5450-215F-4E6F50B1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904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DB143F8-0406-D68E-C91A-CF4A8430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FE71E6-9D00-C1C1-22A2-9291DAFB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3DACAB-104A-4B43-E585-160D663C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563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738F41-0F6C-61E5-046F-1C06C767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7492A4-F99D-8B32-01D0-4E3C22208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E4AF049-587D-E774-2D63-62D9E117C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F1BBFC2-CFE2-D454-E26F-9C369307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65D63D9-8242-1881-5E31-EA162E9D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4B74201-D6B6-0F4D-58D5-5464A405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378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2A1E3-FB13-2891-DB95-CE704170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9611540-B9DE-5DC6-36AE-C1E9D0CF3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05FE36E-09FA-3071-2C93-FDBF5A05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AE1FE4C-2ECD-CFEC-4F44-0529AB7CE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16AD9-6CAB-2110-F79F-C26F26C18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D614632-B3D3-7DA3-5B5D-79497474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774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2B9BB24-ABCC-B340-3D04-DBE074CD8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CE1D700-8AAC-20BA-1F03-E98B1E60C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0BC74B-B3B1-EBE9-D7B5-B54A63A7B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81FD8-5A41-7F49-866A-34D1BD098960}" type="datetimeFigureOut">
              <a:rPr lang="nl-NL" smtClean="0"/>
              <a:t>09-02-2023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26F53E-9E65-9553-8F4C-F3CEBDC58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BFD232-E789-52DC-52E9-8FCCC660C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FF016-E975-CE48-A2BB-4258D74F70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69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svg"/><Relationship Id="rId2" Type="http://schemas.openxmlformats.org/officeDocument/2006/relationships/customXml" Target="../ink/ink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customXml" Target="../ink/ink5.xml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0.xml"/><Relationship Id="rId1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9.svg"/><Relationship Id="rId17" Type="http://schemas.openxmlformats.org/officeDocument/2006/relationships/image" Target="../media/image11.png"/><Relationship Id="rId2" Type="http://schemas.openxmlformats.org/officeDocument/2006/relationships/customXml" Target="../ink/ink6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19" Type="http://schemas.openxmlformats.org/officeDocument/2006/relationships/image" Target="../media/image13.png"/><Relationship Id="rId4" Type="http://schemas.openxmlformats.org/officeDocument/2006/relationships/customXml" Target="../ink/ink7.xml"/><Relationship Id="rId9" Type="http://schemas.openxmlformats.org/officeDocument/2006/relationships/image" Target="../media/image4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customXml" Target="../ink/ink15.xml"/><Relationship Id="rId1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9.svg"/><Relationship Id="rId17" Type="http://schemas.openxmlformats.org/officeDocument/2006/relationships/image" Target="../media/image11.png"/><Relationship Id="rId2" Type="http://schemas.openxmlformats.org/officeDocument/2006/relationships/customXml" Target="../ink/ink11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19" Type="http://schemas.openxmlformats.org/officeDocument/2006/relationships/image" Target="../media/image13.png"/><Relationship Id="rId4" Type="http://schemas.openxmlformats.org/officeDocument/2006/relationships/customXml" Target="../ink/ink12.xml"/><Relationship Id="rId9" Type="http://schemas.openxmlformats.org/officeDocument/2006/relationships/image" Target="../media/image4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customXml" Target="../ink/ink20.xml"/><Relationship Id="rId18" Type="http://schemas.openxmlformats.org/officeDocument/2006/relationships/image" Target="../media/image12.png"/><Relationship Id="rId3" Type="http://schemas.openxmlformats.org/officeDocument/2006/relationships/image" Target="../media/image9.svg"/><Relationship Id="rId21" Type="http://schemas.openxmlformats.org/officeDocument/2006/relationships/image" Target="../media/image15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17" Type="http://schemas.openxmlformats.org/officeDocument/2006/relationships/image" Target="../media/image11.png"/><Relationship Id="rId2" Type="http://schemas.openxmlformats.org/officeDocument/2006/relationships/image" Target="../media/image8.png"/><Relationship Id="rId16" Type="http://schemas.openxmlformats.org/officeDocument/2006/relationships/image" Target="../media/image7.sv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23" Type="http://schemas.openxmlformats.org/officeDocument/2006/relationships/image" Target="../media/image17.png"/><Relationship Id="rId10" Type="http://schemas.openxmlformats.org/officeDocument/2006/relationships/customXml" Target="../ink/ink19.xml"/><Relationship Id="rId19" Type="http://schemas.openxmlformats.org/officeDocument/2006/relationships/image" Target="../media/image13.png"/><Relationship Id="rId4" Type="http://schemas.openxmlformats.org/officeDocument/2006/relationships/customXml" Target="../ink/ink16.xml"/><Relationship Id="rId9" Type="http://schemas.openxmlformats.org/officeDocument/2006/relationships/image" Target="../media/image3.png"/><Relationship Id="rId14" Type="http://schemas.openxmlformats.org/officeDocument/2006/relationships/image" Target="../media/image10.png"/><Relationship Id="rId2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customXml" Target="../ink/ink25.xml"/><Relationship Id="rId18" Type="http://schemas.openxmlformats.org/officeDocument/2006/relationships/image" Target="../media/image15.png"/><Relationship Id="rId3" Type="http://schemas.openxmlformats.org/officeDocument/2006/relationships/image" Target="../media/image9.sv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17" Type="http://schemas.openxmlformats.org/officeDocument/2006/relationships/image" Target="../media/image14.png"/><Relationship Id="rId2" Type="http://schemas.openxmlformats.org/officeDocument/2006/relationships/image" Target="../media/image8.png"/><Relationship Id="rId16" Type="http://schemas.openxmlformats.org/officeDocument/2006/relationships/image" Target="../media/image7.sv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10" Type="http://schemas.openxmlformats.org/officeDocument/2006/relationships/customXml" Target="../ink/ink24.xml"/><Relationship Id="rId19" Type="http://schemas.openxmlformats.org/officeDocument/2006/relationships/image" Target="../media/image16.png"/><Relationship Id="rId4" Type="http://schemas.openxmlformats.org/officeDocument/2006/relationships/customXml" Target="../ink/ink21.xml"/><Relationship Id="rId9" Type="http://schemas.openxmlformats.org/officeDocument/2006/relationships/image" Target="../media/image3.pn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10.png"/><Relationship Id="rId18" Type="http://schemas.openxmlformats.org/officeDocument/2006/relationships/image" Target="../media/image16.png"/><Relationship Id="rId3" Type="http://schemas.openxmlformats.org/officeDocument/2006/relationships/image" Target="../media/image9.svg"/><Relationship Id="rId21" Type="http://schemas.openxmlformats.org/officeDocument/2006/relationships/image" Target="../media/image18.png"/><Relationship Id="rId7" Type="http://schemas.openxmlformats.org/officeDocument/2006/relationships/image" Target="../media/image2.png"/><Relationship Id="rId12" Type="http://schemas.openxmlformats.org/officeDocument/2006/relationships/customXml" Target="../ink/ink30.xml"/><Relationship Id="rId17" Type="http://schemas.openxmlformats.org/officeDocument/2006/relationships/image" Target="../media/image15.png"/><Relationship Id="rId2" Type="http://schemas.openxmlformats.org/officeDocument/2006/relationships/image" Target="../media/image8.png"/><Relationship Id="rId16" Type="http://schemas.openxmlformats.org/officeDocument/2006/relationships/image" Target="../media/image14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5" Type="http://schemas.openxmlformats.org/officeDocument/2006/relationships/image" Target="../media/image7.svg"/><Relationship Id="rId10" Type="http://schemas.openxmlformats.org/officeDocument/2006/relationships/customXml" Target="../ink/ink29.xml"/><Relationship Id="rId19" Type="http://schemas.openxmlformats.org/officeDocument/2006/relationships/image" Target="../media/image17.png"/><Relationship Id="rId4" Type="http://schemas.openxmlformats.org/officeDocument/2006/relationships/customXml" Target="../ink/ink26.xml"/><Relationship Id="rId9" Type="http://schemas.openxmlformats.org/officeDocument/2006/relationships/image" Target="../media/image3.png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2.png"/><Relationship Id="rId12" Type="http://schemas.openxmlformats.org/officeDocument/2006/relationships/customXml" Target="../ink/ink35.xml"/><Relationship Id="rId17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5" Type="http://schemas.openxmlformats.org/officeDocument/2006/relationships/image" Target="../media/image7.svg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3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14:cNvPr>
              <p14:cNvContentPartPr/>
              <p14:nvPr/>
            </p14:nvContentPartPr>
            <p14:xfrm>
              <a:off x="2277644" y="2128265"/>
              <a:ext cx="360" cy="360"/>
            </p14:xfrm>
          </p:contentPart>
        </mc:Choice>
        <mc:Fallback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9004" y="21196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14:cNvPr>
              <p14:cNvContentPartPr/>
              <p14:nvPr/>
            </p14:nvContentPartPr>
            <p14:xfrm>
              <a:off x="8211007" y="1416395"/>
              <a:ext cx="4680" cy="360"/>
            </p14:xfrm>
          </p:contentPart>
        </mc:Choice>
        <mc:Fallback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2007" y="1407395"/>
                <a:ext cx="2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14:cNvPr>
              <p14:cNvContentPartPr/>
              <p14:nvPr/>
            </p14:nvContentPartPr>
            <p14:xfrm>
              <a:off x="8036407" y="1239275"/>
              <a:ext cx="4680" cy="4680"/>
            </p14:xfrm>
          </p:contentPart>
        </mc:Choice>
        <mc:Fallback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7767" y="1230275"/>
                <a:ext cx="22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14:cNvPr>
              <p14:cNvContentPartPr/>
              <p14:nvPr/>
            </p14:nvContentPartPr>
            <p14:xfrm>
              <a:off x="-2376014" y="1674515"/>
              <a:ext cx="360" cy="360"/>
            </p14:xfrm>
          </p:contentPart>
        </mc:Choice>
        <mc:Fallback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430014" y="156687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fbeelding 3" descr="Afbeelding met tekst, binnen&#10;&#10;Automatisch gegenereerde beschrijving">
            <a:extLst>
              <a:ext uri="{FF2B5EF4-FFF2-40B4-BE49-F238E27FC236}">
                <a16:creationId xmlns:a16="http://schemas.microsoft.com/office/drawing/2014/main" id="{01431356-BB87-D983-80F3-BD7699C9E2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126580" y="0"/>
            <a:ext cx="9169406" cy="6856920"/>
          </a:xfrm>
          <a:prstGeom prst="rect">
            <a:avLst/>
          </a:prstGeom>
        </p:spPr>
      </p:pic>
      <p:grpSp>
        <p:nvGrpSpPr>
          <p:cNvPr id="19" name="Groep 18">
            <a:extLst>
              <a:ext uri="{FF2B5EF4-FFF2-40B4-BE49-F238E27FC236}">
                <a16:creationId xmlns:a16="http://schemas.microsoft.com/office/drawing/2014/main" id="{E0FC6E12-101F-BA35-A70D-C4563FE0F492}"/>
              </a:ext>
            </a:extLst>
          </p:cNvPr>
          <p:cNvGrpSpPr/>
          <p:nvPr/>
        </p:nvGrpSpPr>
        <p:grpSpPr>
          <a:xfrm>
            <a:off x="5176082" y="-3194395"/>
            <a:ext cx="6427321" cy="6427321"/>
            <a:chOff x="5176082" y="-3194395"/>
            <a:chExt cx="6427321" cy="6427321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273F79D2-3ED2-BCE3-A7D2-7882896198AD}"/>
                </a:ext>
              </a:extLst>
            </p:cNvPr>
            <p:cNvSpPr/>
            <p:nvPr/>
          </p:nvSpPr>
          <p:spPr>
            <a:xfrm>
              <a:off x="5176082" y="-3194395"/>
              <a:ext cx="6427321" cy="6427321"/>
            </a:xfrm>
            <a:prstGeom prst="ellipse">
              <a:avLst/>
            </a:prstGeom>
            <a:solidFill>
              <a:schemeClr val="bg1">
                <a:alpha val="1798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4C4B78CE-7F06-D19A-8BF9-43568A84858F}"/>
                </a:ext>
              </a:extLst>
            </p:cNvPr>
            <p:cNvSpPr/>
            <p:nvPr/>
          </p:nvSpPr>
          <p:spPr>
            <a:xfrm>
              <a:off x="5873318" y="-2516425"/>
              <a:ext cx="5032850" cy="503285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222DE504-9EB3-57C5-729B-FC0E8E8885DF}"/>
                </a:ext>
              </a:extLst>
            </p:cNvPr>
            <p:cNvSpPr/>
            <p:nvPr/>
          </p:nvSpPr>
          <p:spPr>
            <a:xfrm>
              <a:off x="6693718" y="-1676759"/>
              <a:ext cx="3392050" cy="3392050"/>
            </a:xfrm>
            <a:prstGeom prst="ellipse">
              <a:avLst/>
            </a:prstGeom>
            <a:solidFill>
              <a:schemeClr val="bg1">
                <a:alpha val="758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AF9D15EE-267C-B3D7-2A75-584DE48E15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1924" y="888611"/>
            <a:ext cx="4087570" cy="961782"/>
          </a:xfrm>
          <a:prstGeom prst="rect">
            <a:avLst/>
          </a:prstGeom>
        </p:spPr>
      </p:pic>
      <p:sp>
        <p:nvSpPr>
          <p:cNvPr id="44" name="Tekstvak 43">
            <a:extLst>
              <a:ext uri="{FF2B5EF4-FFF2-40B4-BE49-F238E27FC236}">
                <a16:creationId xmlns:a16="http://schemas.microsoft.com/office/drawing/2014/main" id="{902D68DE-281F-BF7C-74DF-B2E4237B02E7}"/>
              </a:ext>
            </a:extLst>
          </p:cNvPr>
          <p:cNvSpPr txBox="1"/>
          <p:nvPr/>
        </p:nvSpPr>
        <p:spPr>
          <a:xfrm>
            <a:off x="6413106" y="532733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Vivanne</a:t>
            </a:r>
            <a:r>
              <a:rPr lang="nl-NL" dirty="0"/>
              <a:t> Hoogendam</a:t>
            </a:r>
          </a:p>
        </p:txBody>
      </p:sp>
      <p:pic>
        <p:nvPicPr>
          <p:cNvPr id="18" name="Graphic 17" descr="Caret omlaag met effen opvulling">
            <a:extLst>
              <a:ext uri="{FF2B5EF4-FFF2-40B4-BE49-F238E27FC236}">
                <a16:creationId xmlns:a16="http://schemas.microsoft.com/office/drawing/2014/main" id="{9F1A1163-57BC-7B6E-4CC0-E47EE9F5CF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36558" y="2569046"/>
            <a:ext cx="635935" cy="6359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14:cNvPr>
              <p14:cNvContentPartPr/>
              <p14:nvPr/>
            </p14:nvContentPartPr>
            <p14:xfrm>
              <a:off x="8715727" y="3979115"/>
              <a:ext cx="10800" cy="15840"/>
            </p14:xfrm>
          </p:contentPart>
        </mc:Choice>
        <mc:Fallback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06727" y="3970475"/>
                <a:ext cx="2844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799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14:cNvPr>
              <p14:cNvContentPartPr/>
              <p14:nvPr/>
            </p14:nvContentPartPr>
            <p14:xfrm>
              <a:off x="2277644" y="2128265"/>
              <a:ext cx="360" cy="360"/>
            </p14:xfrm>
          </p:contentPart>
        </mc:Choice>
        <mc:Fallback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9004" y="21196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14:cNvPr>
              <p14:cNvContentPartPr/>
              <p14:nvPr/>
            </p14:nvContentPartPr>
            <p14:xfrm>
              <a:off x="8211007" y="1416395"/>
              <a:ext cx="4680" cy="360"/>
            </p14:xfrm>
          </p:contentPart>
        </mc:Choice>
        <mc:Fallback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2007" y="1407395"/>
                <a:ext cx="2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14:cNvPr>
              <p14:cNvContentPartPr/>
              <p14:nvPr/>
            </p14:nvContentPartPr>
            <p14:xfrm>
              <a:off x="8036407" y="1239275"/>
              <a:ext cx="4680" cy="4680"/>
            </p14:xfrm>
          </p:contentPart>
        </mc:Choice>
        <mc:Fallback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7767" y="1230275"/>
                <a:ext cx="22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14:cNvPr>
              <p14:cNvContentPartPr/>
              <p14:nvPr/>
            </p14:nvContentPartPr>
            <p14:xfrm>
              <a:off x="-2376014" y="1674515"/>
              <a:ext cx="360" cy="360"/>
            </p14:xfrm>
          </p:contentPart>
        </mc:Choice>
        <mc:Fallback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430014" y="156687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fbeelding 3" descr="Afbeelding met tekst, binnen&#10;&#10;Automatisch gegenereerde beschrijving">
            <a:extLst>
              <a:ext uri="{FF2B5EF4-FFF2-40B4-BE49-F238E27FC236}">
                <a16:creationId xmlns:a16="http://schemas.microsoft.com/office/drawing/2014/main" id="{01431356-BB87-D983-80F3-BD7699C9E2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037739" y="0"/>
            <a:ext cx="9169406" cy="6856920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E117647-C51D-CBCB-9241-0230A998DF5E}"/>
              </a:ext>
            </a:extLst>
          </p:cNvPr>
          <p:cNvGrpSpPr/>
          <p:nvPr/>
        </p:nvGrpSpPr>
        <p:grpSpPr>
          <a:xfrm>
            <a:off x="5176082" y="208024"/>
            <a:ext cx="6427321" cy="6427321"/>
            <a:chOff x="5176082" y="-3194395"/>
            <a:chExt cx="6427321" cy="6427321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273F79D2-3ED2-BCE3-A7D2-7882896198AD}"/>
                </a:ext>
              </a:extLst>
            </p:cNvPr>
            <p:cNvSpPr/>
            <p:nvPr/>
          </p:nvSpPr>
          <p:spPr>
            <a:xfrm>
              <a:off x="5176082" y="-3194395"/>
              <a:ext cx="6427321" cy="6427321"/>
            </a:xfrm>
            <a:prstGeom prst="ellipse">
              <a:avLst/>
            </a:prstGeom>
            <a:solidFill>
              <a:schemeClr val="bg1">
                <a:alpha val="1798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4C4B78CE-7F06-D19A-8BF9-43568A84858F}"/>
                </a:ext>
              </a:extLst>
            </p:cNvPr>
            <p:cNvSpPr/>
            <p:nvPr/>
          </p:nvSpPr>
          <p:spPr>
            <a:xfrm>
              <a:off x="5873318" y="-2516425"/>
              <a:ext cx="5032850" cy="503285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222DE504-9EB3-57C5-729B-FC0E8E8885DF}"/>
                </a:ext>
              </a:extLst>
            </p:cNvPr>
            <p:cNvSpPr/>
            <p:nvPr/>
          </p:nvSpPr>
          <p:spPr>
            <a:xfrm>
              <a:off x="6693718" y="-1676759"/>
              <a:ext cx="3392050" cy="3392050"/>
            </a:xfrm>
            <a:prstGeom prst="ellipse">
              <a:avLst/>
            </a:prstGeom>
            <a:solidFill>
              <a:schemeClr val="bg1">
                <a:alpha val="758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8" name="Graphic 17" descr="Caret omlaag met effen opvulling">
            <a:extLst>
              <a:ext uri="{FF2B5EF4-FFF2-40B4-BE49-F238E27FC236}">
                <a16:creationId xmlns:a16="http://schemas.microsoft.com/office/drawing/2014/main" id="{9F1A1163-57BC-7B6E-4CC0-E47EE9F5CF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36558" y="6035256"/>
            <a:ext cx="635935" cy="6359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14:cNvPr>
              <p14:cNvContentPartPr/>
              <p14:nvPr/>
            </p14:nvContentPartPr>
            <p14:xfrm>
              <a:off x="8715727" y="3979115"/>
              <a:ext cx="10800" cy="15840"/>
            </p14:xfrm>
          </p:contentPart>
        </mc:Choice>
        <mc:Fallback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06727" y="3970475"/>
                <a:ext cx="28440" cy="33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AF9D15EE-267C-B3D7-2A75-584DE48E15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1924" y="-4197747"/>
            <a:ext cx="4087570" cy="961782"/>
          </a:xfrm>
          <a:prstGeom prst="rect">
            <a:avLst/>
          </a:prstGeom>
        </p:spPr>
      </p:pic>
      <p:sp>
        <p:nvSpPr>
          <p:cNvPr id="44" name="Tekstvak 43">
            <a:extLst>
              <a:ext uri="{FF2B5EF4-FFF2-40B4-BE49-F238E27FC236}">
                <a16:creationId xmlns:a16="http://schemas.microsoft.com/office/drawing/2014/main" id="{902D68DE-281F-BF7C-74DF-B2E4237B02E7}"/>
              </a:ext>
            </a:extLst>
          </p:cNvPr>
          <p:cNvSpPr txBox="1"/>
          <p:nvPr/>
        </p:nvSpPr>
        <p:spPr>
          <a:xfrm>
            <a:off x="6413106" y="-455362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Vivanne</a:t>
            </a:r>
            <a:r>
              <a:rPr lang="nl-NL" dirty="0"/>
              <a:t> Hoogendam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8F089CC4-5F8F-CBEC-90AB-45B745270D05}"/>
              </a:ext>
            </a:extLst>
          </p:cNvPr>
          <p:cNvGrpSpPr/>
          <p:nvPr/>
        </p:nvGrpSpPr>
        <p:grpSpPr>
          <a:xfrm>
            <a:off x="1015206" y="11868491"/>
            <a:ext cx="7496035" cy="3078780"/>
            <a:chOff x="1015206" y="3410291"/>
            <a:chExt cx="7496035" cy="3078780"/>
          </a:xfrm>
        </p:grpSpPr>
        <p:pic>
          <p:nvPicPr>
            <p:cNvPr id="13" name="Afbeelding 12" descr="Afbeelding met tekst, krant, schermafbeelding&#10;&#10;Automatisch gegenereerde beschrijving">
              <a:extLst>
                <a:ext uri="{FF2B5EF4-FFF2-40B4-BE49-F238E27FC236}">
                  <a16:creationId xmlns:a16="http://schemas.microsoft.com/office/drawing/2014/main" id="{88D641E6-2566-C3CE-D67D-8E53FEE4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5206" y="3410291"/>
              <a:ext cx="1169157" cy="3078780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31997D98-A28F-4052-FCDC-E06FC714A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30334" y="3410291"/>
              <a:ext cx="1113796" cy="3062940"/>
            </a:xfrm>
            <a:prstGeom prst="rect">
              <a:avLst/>
            </a:prstGeom>
          </p:spPr>
        </p:pic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F74DBC8C-6D5D-0A14-4A91-177AED883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62375" y="3410291"/>
              <a:ext cx="4748866" cy="3062940"/>
            </a:xfrm>
            <a:prstGeom prst="rect">
              <a:avLst/>
            </a:prstGeom>
          </p:spPr>
        </p:pic>
      </p:grpSp>
      <p:sp>
        <p:nvSpPr>
          <p:cNvPr id="17" name="Tekstvak 16">
            <a:extLst>
              <a:ext uri="{FF2B5EF4-FFF2-40B4-BE49-F238E27FC236}">
                <a16:creationId xmlns:a16="http://schemas.microsoft.com/office/drawing/2014/main" id="{C5C27602-C8FF-C2C1-DC94-4A2D79F7A13A}"/>
              </a:ext>
            </a:extLst>
          </p:cNvPr>
          <p:cNvSpPr txBox="1"/>
          <p:nvPr/>
        </p:nvSpPr>
        <p:spPr>
          <a:xfrm>
            <a:off x="-7547380" y="1047063"/>
            <a:ext cx="345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☞GILROY-SEMIBOLD" pitchFamily="2" charset="77"/>
              </a:rPr>
              <a:t>3 Step </a:t>
            </a:r>
            <a:r>
              <a:rPr lang="nl-NL" sz="3600" b="1" dirty="0" err="1">
                <a:latin typeface="☞GILROY-SEMIBOLD" pitchFamily="2" charset="77"/>
              </a:rPr>
              <a:t>process</a:t>
            </a:r>
            <a:endParaRPr lang="nl-NL" sz="3600" b="1" dirty="0">
              <a:latin typeface="☞GILROY-SEMIBOLD" pitchFamily="2" charset="77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6B7803D5-1E60-7225-FCB6-2C4479646569}"/>
              </a:ext>
            </a:extLst>
          </p:cNvPr>
          <p:cNvSpPr/>
          <p:nvPr/>
        </p:nvSpPr>
        <p:spPr>
          <a:xfrm>
            <a:off x="-4092479" y="643349"/>
            <a:ext cx="1546091" cy="1546091"/>
          </a:xfrm>
          <a:prstGeom prst="ellipse">
            <a:avLst/>
          </a:prstGeom>
          <a:solidFill>
            <a:srgbClr val="FF797D">
              <a:alpha val="1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3506C9F1-8F46-FF32-8E9E-FCDD1DA60BD3}"/>
              </a:ext>
            </a:extLst>
          </p:cNvPr>
          <p:cNvSpPr/>
          <p:nvPr/>
        </p:nvSpPr>
        <p:spPr>
          <a:xfrm>
            <a:off x="-1538416" y="979719"/>
            <a:ext cx="781017" cy="781017"/>
          </a:xfrm>
          <a:prstGeom prst="ellipse">
            <a:avLst/>
          </a:prstGeom>
          <a:solidFill>
            <a:srgbClr val="2DBAF1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862ED5D-9DEE-D60F-FC6D-B51FDD860561}"/>
              </a:ext>
            </a:extLst>
          </p:cNvPr>
          <p:cNvSpPr txBox="1"/>
          <p:nvPr/>
        </p:nvSpPr>
        <p:spPr>
          <a:xfrm>
            <a:off x="-4082075" y="839840"/>
            <a:ext cx="154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nl-NL" sz="1600" dirty="0">
              <a:latin typeface="☞GILROY-MEDIUM" pitchFamily="2" charset="77"/>
            </a:endParaRPr>
          </a:p>
          <a:p>
            <a:pPr algn="ctr"/>
            <a:r>
              <a:rPr lang="nl-NL" sz="1600" dirty="0">
                <a:latin typeface="☞GILROY-MEDIUM" pitchFamily="2" charset="77"/>
              </a:rPr>
              <a:t>1.</a:t>
            </a:r>
          </a:p>
          <a:p>
            <a:pPr algn="ctr"/>
            <a:r>
              <a:rPr lang="nl-NL" sz="1600" dirty="0">
                <a:latin typeface="☞GILROY-MEDIUM" pitchFamily="2" charset="77"/>
              </a:rPr>
              <a:t>Brainstorm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20F7E11F-E38D-A4EF-74CA-BC8758555BDE}"/>
              </a:ext>
            </a:extLst>
          </p:cNvPr>
          <p:cNvSpPr/>
          <p:nvPr/>
        </p:nvSpPr>
        <p:spPr>
          <a:xfrm>
            <a:off x="-2415388" y="979719"/>
            <a:ext cx="781017" cy="781017"/>
          </a:xfrm>
          <a:prstGeom prst="ellipse">
            <a:avLst/>
          </a:prstGeom>
          <a:solidFill>
            <a:srgbClr val="9AD8AC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EF4D9761-051A-C093-A751-C1CC585C1533}"/>
              </a:ext>
            </a:extLst>
          </p:cNvPr>
          <p:cNvSpPr txBox="1"/>
          <p:nvPr/>
        </p:nvSpPr>
        <p:spPr>
          <a:xfrm>
            <a:off x="-2323509" y="1154783"/>
            <a:ext cx="664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latin typeface="☞GILROY-MEDIUM" pitchFamily="2" charset="77"/>
              </a:rPr>
              <a:t>2. Design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04AA608E-C04E-D877-E720-D8279EE54F41}"/>
              </a:ext>
            </a:extLst>
          </p:cNvPr>
          <p:cNvSpPr txBox="1"/>
          <p:nvPr/>
        </p:nvSpPr>
        <p:spPr>
          <a:xfrm>
            <a:off x="-1484032" y="1154783"/>
            <a:ext cx="722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latin typeface="☞GILROY-MEDIUM" pitchFamily="2" charset="77"/>
              </a:rPr>
              <a:t>3. </a:t>
            </a:r>
            <a:r>
              <a:rPr lang="nl-NL" sz="1100" dirty="0" err="1">
                <a:latin typeface="☞GILROY-MEDIUM" pitchFamily="2" charset="77"/>
              </a:rPr>
              <a:t>Develop</a:t>
            </a:r>
            <a:endParaRPr lang="nl-NL" sz="1100" dirty="0">
              <a:latin typeface="☞GILROY-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5931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14:cNvPr>
              <p14:cNvContentPartPr/>
              <p14:nvPr/>
            </p14:nvContentPartPr>
            <p14:xfrm>
              <a:off x="2277644" y="2128265"/>
              <a:ext cx="360" cy="360"/>
            </p14:xfrm>
          </p:contentPart>
        </mc:Choice>
        <mc:Fallback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9004" y="211962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kstvak 2">
            <a:extLst>
              <a:ext uri="{FF2B5EF4-FFF2-40B4-BE49-F238E27FC236}">
                <a16:creationId xmlns:a16="http://schemas.microsoft.com/office/drawing/2014/main" id="{11F35C50-6CBF-0587-7921-19177E2BD19D}"/>
              </a:ext>
            </a:extLst>
          </p:cNvPr>
          <p:cNvSpPr txBox="1"/>
          <p:nvPr/>
        </p:nvSpPr>
        <p:spPr>
          <a:xfrm>
            <a:off x="865100" y="1047063"/>
            <a:ext cx="345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☞GILROY-SEMIBOLD" pitchFamily="2" charset="77"/>
              </a:rPr>
              <a:t>3 Step </a:t>
            </a:r>
            <a:r>
              <a:rPr lang="nl-NL" sz="3600" b="1" dirty="0" err="1">
                <a:latin typeface="☞GILROY-SEMIBOLD" pitchFamily="2" charset="77"/>
              </a:rPr>
              <a:t>process</a:t>
            </a:r>
            <a:endParaRPr lang="nl-NL" sz="3600" b="1" dirty="0">
              <a:latin typeface="☞GILROY-SEMIBOLD" pitchFamily="2" charset="77"/>
            </a:endParaRP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EC650E9A-42A3-443B-B091-5182A7859FBB}"/>
              </a:ext>
            </a:extLst>
          </p:cNvPr>
          <p:cNvSpPr/>
          <p:nvPr/>
        </p:nvSpPr>
        <p:spPr>
          <a:xfrm>
            <a:off x="4320001" y="643349"/>
            <a:ext cx="1546091" cy="1546091"/>
          </a:xfrm>
          <a:prstGeom prst="ellipse">
            <a:avLst/>
          </a:prstGeom>
          <a:solidFill>
            <a:srgbClr val="FF797D">
              <a:alpha val="1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3D083369-8B33-647C-440C-C370DC5DF104}"/>
              </a:ext>
            </a:extLst>
          </p:cNvPr>
          <p:cNvSpPr/>
          <p:nvPr/>
        </p:nvSpPr>
        <p:spPr>
          <a:xfrm>
            <a:off x="5949667" y="979719"/>
            <a:ext cx="781017" cy="781017"/>
          </a:xfrm>
          <a:prstGeom prst="ellipse">
            <a:avLst/>
          </a:prstGeom>
          <a:solidFill>
            <a:srgbClr val="9AD8AC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CF1D8FA8-433A-DD44-ADF3-D338A934A95D}"/>
              </a:ext>
            </a:extLst>
          </p:cNvPr>
          <p:cNvSpPr/>
          <p:nvPr/>
        </p:nvSpPr>
        <p:spPr>
          <a:xfrm>
            <a:off x="6874064" y="979719"/>
            <a:ext cx="781017" cy="781017"/>
          </a:xfrm>
          <a:prstGeom prst="ellipse">
            <a:avLst/>
          </a:prstGeom>
          <a:solidFill>
            <a:srgbClr val="2DBAF1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1769160-9A3D-5AA8-E8C1-50EABE4BDFA0}"/>
              </a:ext>
            </a:extLst>
          </p:cNvPr>
          <p:cNvSpPr txBox="1"/>
          <p:nvPr/>
        </p:nvSpPr>
        <p:spPr>
          <a:xfrm>
            <a:off x="4330405" y="839840"/>
            <a:ext cx="154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nl-NL" sz="1600" dirty="0">
              <a:latin typeface="☞GILROY-MEDIUM" pitchFamily="2" charset="77"/>
            </a:endParaRPr>
          </a:p>
          <a:p>
            <a:pPr algn="ctr"/>
            <a:r>
              <a:rPr lang="nl-NL" sz="1600" dirty="0">
                <a:latin typeface="☞GILROY-MEDIUM" pitchFamily="2" charset="77"/>
              </a:rPr>
              <a:t>1.</a:t>
            </a:r>
          </a:p>
          <a:p>
            <a:pPr algn="ctr"/>
            <a:r>
              <a:rPr lang="nl-NL" sz="1600" dirty="0">
                <a:latin typeface="☞GILROY-MEDIUM" pitchFamily="2" charset="77"/>
              </a:rPr>
              <a:t>Brainstorm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14:cNvPr>
              <p14:cNvContentPartPr/>
              <p14:nvPr/>
            </p14:nvContentPartPr>
            <p14:xfrm>
              <a:off x="8211007" y="1416395"/>
              <a:ext cx="4680" cy="360"/>
            </p14:xfrm>
          </p:contentPart>
        </mc:Choice>
        <mc:Fallback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2007" y="1407395"/>
                <a:ext cx="2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14:cNvPr>
              <p14:cNvContentPartPr/>
              <p14:nvPr/>
            </p14:nvContentPartPr>
            <p14:xfrm>
              <a:off x="8036407" y="1239275"/>
              <a:ext cx="4680" cy="4680"/>
            </p14:xfrm>
          </p:contentPart>
        </mc:Choice>
        <mc:Fallback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7767" y="1230275"/>
                <a:ext cx="22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14:cNvPr>
              <p14:cNvContentPartPr/>
              <p14:nvPr/>
            </p14:nvContentPartPr>
            <p14:xfrm>
              <a:off x="-2376014" y="1674515"/>
              <a:ext cx="360" cy="360"/>
            </p14:xfrm>
          </p:contentPart>
        </mc:Choice>
        <mc:Fallback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430014" y="156687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fbeelding 3" descr="Afbeelding met tekst, binnen&#10;&#10;Automatisch gegenereerde beschrijving">
            <a:extLst>
              <a:ext uri="{FF2B5EF4-FFF2-40B4-BE49-F238E27FC236}">
                <a16:creationId xmlns:a16="http://schemas.microsoft.com/office/drawing/2014/main" id="{01431356-BB87-D983-80F3-BD7699C9E2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037739" y="0"/>
            <a:ext cx="9169406" cy="6856920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B239A43B-0B37-307D-CE47-B3A150DC8D49}"/>
              </a:ext>
            </a:extLst>
          </p:cNvPr>
          <p:cNvGrpSpPr/>
          <p:nvPr/>
        </p:nvGrpSpPr>
        <p:grpSpPr>
          <a:xfrm>
            <a:off x="8978339" y="214799"/>
            <a:ext cx="6427321" cy="6427321"/>
            <a:chOff x="8978339" y="214799"/>
            <a:chExt cx="6427321" cy="6427321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273F79D2-3ED2-BCE3-A7D2-7882896198AD}"/>
                </a:ext>
              </a:extLst>
            </p:cNvPr>
            <p:cNvSpPr/>
            <p:nvPr/>
          </p:nvSpPr>
          <p:spPr>
            <a:xfrm>
              <a:off x="8978339" y="214799"/>
              <a:ext cx="6427321" cy="6427321"/>
            </a:xfrm>
            <a:prstGeom prst="ellipse">
              <a:avLst/>
            </a:prstGeom>
            <a:solidFill>
              <a:schemeClr val="bg1">
                <a:alpha val="1798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4C4B78CE-7F06-D19A-8BF9-43568A84858F}"/>
                </a:ext>
              </a:extLst>
            </p:cNvPr>
            <p:cNvSpPr/>
            <p:nvPr/>
          </p:nvSpPr>
          <p:spPr>
            <a:xfrm>
              <a:off x="9675575" y="892769"/>
              <a:ext cx="5032850" cy="503285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222DE504-9EB3-57C5-729B-FC0E8E8885DF}"/>
                </a:ext>
              </a:extLst>
            </p:cNvPr>
            <p:cNvSpPr/>
            <p:nvPr/>
          </p:nvSpPr>
          <p:spPr>
            <a:xfrm>
              <a:off x="10495975" y="1732435"/>
              <a:ext cx="3392050" cy="3392050"/>
            </a:xfrm>
            <a:prstGeom prst="ellipse">
              <a:avLst/>
            </a:prstGeom>
            <a:solidFill>
              <a:schemeClr val="bg1">
                <a:alpha val="758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pic>
        <p:nvPicPr>
          <p:cNvPr id="18" name="Graphic 17" descr="Caret omlaag met effen opvulling">
            <a:extLst>
              <a:ext uri="{FF2B5EF4-FFF2-40B4-BE49-F238E27FC236}">
                <a16:creationId xmlns:a16="http://schemas.microsoft.com/office/drawing/2014/main" id="{9F1A1163-57BC-7B6E-4CC0-E47EE9F5CF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98592" y="6035256"/>
            <a:ext cx="635935" cy="6359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14:cNvPr>
              <p14:cNvContentPartPr/>
              <p14:nvPr/>
            </p14:nvContentPartPr>
            <p14:xfrm>
              <a:off x="8715727" y="3979115"/>
              <a:ext cx="10800" cy="15840"/>
            </p14:xfrm>
          </p:contentPart>
        </mc:Choice>
        <mc:Fallback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06727" y="3970475"/>
                <a:ext cx="28440" cy="33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AF9D15EE-267C-B3D7-2A75-584DE48E15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1924" y="-4197747"/>
            <a:ext cx="4087570" cy="961782"/>
          </a:xfrm>
          <a:prstGeom prst="rect">
            <a:avLst/>
          </a:prstGeom>
        </p:spPr>
      </p:pic>
      <p:sp>
        <p:nvSpPr>
          <p:cNvPr id="44" name="Tekstvak 43">
            <a:extLst>
              <a:ext uri="{FF2B5EF4-FFF2-40B4-BE49-F238E27FC236}">
                <a16:creationId xmlns:a16="http://schemas.microsoft.com/office/drawing/2014/main" id="{902D68DE-281F-BF7C-74DF-B2E4237B02E7}"/>
              </a:ext>
            </a:extLst>
          </p:cNvPr>
          <p:cNvSpPr txBox="1"/>
          <p:nvPr/>
        </p:nvSpPr>
        <p:spPr>
          <a:xfrm>
            <a:off x="6413106" y="-455362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Vivanne</a:t>
            </a:r>
            <a:r>
              <a:rPr lang="nl-NL" dirty="0"/>
              <a:t> Hoogendam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3C74A607-D6D8-A5FD-61FE-332599B9677D}"/>
              </a:ext>
            </a:extLst>
          </p:cNvPr>
          <p:cNvGrpSpPr/>
          <p:nvPr/>
        </p:nvGrpSpPr>
        <p:grpSpPr>
          <a:xfrm>
            <a:off x="967880" y="2539945"/>
            <a:ext cx="7496035" cy="3078780"/>
            <a:chOff x="1015206" y="3410291"/>
            <a:chExt cx="7496035" cy="3078780"/>
          </a:xfrm>
        </p:grpSpPr>
        <p:pic>
          <p:nvPicPr>
            <p:cNvPr id="20" name="Afbeelding 19" descr="Afbeelding met tekst, krant, schermafbeelding&#10;&#10;Automatisch gegenereerde beschrijving">
              <a:extLst>
                <a:ext uri="{FF2B5EF4-FFF2-40B4-BE49-F238E27FC236}">
                  <a16:creationId xmlns:a16="http://schemas.microsoft.com/office/drawing/2014/main" id="{9366AC6A-E6A6-FE64-1FD8-0C0C890B6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5206" y="3410291"/>
              <a:ext cx="1169157" cy="3078780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8009972C-A843-33E1-3E12-956BD28F8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30334" y="3410291"/>
              <a:ext cx="1113796" cy="3062940"/>
            </a:xfrm>
            <a:prstGeom prst="rect">
              <a:avLst/>
            </a:prstGeom>
          </p:spPr>
        </p:pic>
        <p:pic>
          <p:nvPicPr>
            <p:cNvPr id="24" name="Afbeelding 23">
              <a:extLst>
                <a:ext uri="{FF2B5EF4-FFF2-40B4-BE49-F238E27FC236}">
                  <a16:creationId xmlns:a16="http://schemas.microsoft.com/office/drawing/2014/main" id="{20DBF488-2EE9-22B8-1CC5-3674B26CC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62375" y="3410291"/>
              <a:ext cx="4748866" cy="3062940"/>
            </a:xfrm>
            <a:prstGeom prst="rect">
              <a:avLst/>
            </a:prstGeom>
          </p:spPr>
        </p:pic>
      </p:grpSp>
      <p:sp>
        <p:nvSpPr>
          <p:cNvPr id="33" name="Tekstvak 32">
            <a:extLst>
              <a:ext uri="{FF2B5EF4-FFF2-40B4-BE49-F238E27FC236}">
                <a16:creationId xmlns:a16="http://schemas.microsoft.com/office/drawing/2014/main" id="{AEF24442-E932-F256-205B-B98A3D168D21}"/>
              </a:ext>
            </a:extLst>
          </p:cNvPr>
          <p:cNvSpPr txBox="1"/>
          <p:nvPr/>
        </p:nvSpPr>
        <p:spPr>
          <a:xfrm>
            <a:off x="6041546" y="1154783"/>
            <a:ext cx="664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latin typeface="☞GILROY-MEDIUM" pitchFamily="2" charset="77"/>
              </a:rPr>
              <a:t>2. Design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D553AB20-6E94-3194-3546-39E7752CF96F}"/>
              </a:ext>
            </a:extLst>
          </p:cNvPr>
          <p:cNvSpPr txBox="1"/>
          <p:nvPr/>
        </p:nvSpPr>
        <p:spPr>
          <a:xfrm>
            <a:off x="6925460" y="1154783"/>
            <a:ext cx="722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latin typeface="☞GILROY-MEDIUM" pitchFamily="2" charset="77"/>
              </a:rPr>
              <a:t>3. </a:t>
            </a:r>
            <a:r>
              <a:rPr lang="nl-NL" sz="1100" dirty="0" err="1">
                <a:latin typeface="☞GILROY-MEDIUM" pitchFamily="2" charset="77"/>
              </a:rPr>
              <a:t>Develop</a:t>
            </a:r>
            <a:endParaRPr lang="nl-NL" sz="1100" dirty="0">
              <a:latin typeface="☞GILROY-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2613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al 12">
            <a:extLst>
              <a:ext uri="{FF2B5EF4-FFF2-40B4-BE49-F238E27FC236}">
                <a16:creationId xmlns:a16="http://schemas.microsoft.com/office/drawing/2014/main" id="{EC650E9A-42A3-443B-B091-5182A7859FBB}"/>
              </a:ext>
            </a:extLst>
          </p:cNvPr>
          <p:cNvSpPr/>
          <p:nvPr/>
        </p:nvSpPr>
        <p:spPr>
          <a:xfrm>
            <a:off x="8955037" y="205889"/>
            <a:ext cx="6465302" cy="6465302"/>
          </a:xfrm>
          <a:prstGeom prst="ellipse">
            <a:avLst/>
          </a:prstGeom>
          <a:solidFill>
            <a:srgbClr val="FF797D">
              <a:alpha val="1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995F8367-38C3-A059-755F-DE614F42DFDA}"/>
              </a:ext>
            </a:extLst>
          </p:cNvPr>
          <p:cNvGrpSpPr/>
          <p:nvPr/>
        </p:nvGrpSpPr>
        <p:grpSpPr>
          <a:xfrm>
            <a:off x="8978339" y="214799"/>
            <a:ext cx="6427321" cy="6427321"/>
            <a:chOff x="8978339" y="214799"/>
            <a:chExt cx="6427321" cy="6427321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273F79D2-3ED2-BCE3-A7D2-7882896198AD}"/>
                </a:ext>
              </a:extLst>
            </p:cNvPr>
            <p:cNvSpPr/>
            <p:nvPr/>
          </p:nvSpPr>
          <p:spPr>
            <a:xfrm>
              <a:off x="8978339" y="214799"/>
              <a:ext cx="6427321" cy="6427321"/>
            </a:xfrm>
            <a:prstGeom prst="ellipse">
              <a:avLst/>
            </a:prstGeom>
            <a:solidFill>
              <a:schemeClr val="bg1">
                <a:alpha val="1798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4C4B78CE-7F06-D19A-8BF9-43568A84858F}"/>
                </a:ext>
              </a:extLst>
            </p:cNvPr>
            <p:cNvSpPr/>
            <p:nvPr/>
          </p:nvSpPr>
          <p:spPr>
            <a:xfrm>
              <a:off x="9675575" y="892769"/>
              <a:ext cx="5032850" cy="503285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222DE504-9EB3-57C5-729B-FC0E8E8885DF}"/>
                </a:ext>
              </a:extLst>
            </p:cNvPr>
            <p:cNvSpPr/>
            <p:nvPr/>
          </p:nvSpPr>
          <p:spPr>
            <a:xfrm>
              <a:off x="10495975" y="1732435"/>
              <a:ext cx="3392050" cy="3392050"/>
            </a:xfrm>
            <a:prstGeom prst="ellipse">
              <a:avLst/>
            </a:prstGeom>
            <a:solidFill>
              <a:schemeClr val="bg1">
                <a:alpha val="758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pic>
        <p:nvPicPr>
          <p:cNvPr id="18" name="Graphic 17" descr="Caret omlaag met effen opvulling">
            <a:extLst>
              <a:ext uri="{FF2B5EF4-FFF2-40B4-BE49-F238E27FC236}">
                <a16:creationId xmlns:a16="http://schemas.microsoft.com/office/drawing/2014/main" id="{9F1A1163-57BC-7B6E-4CC0-E47EE9F5C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8592" y="6035256"/>
            <a:ext cx="635935" cy="6359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14:cNvPr>
              <p14:cNvContentPartPr/>
              <p14:nvPr/>
            </p14:nvContentPartPr>
            <p14:xfrm>
              <a:off x="2277644" y="2128265"/>
              <a:ext cx="360" cy="360"/>
            </p14:xfrm>
          </p:contentPart>
        </mc:Choice>
        <mc:Fallback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9004" y="211962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kstvak 2">
            <a:extLst>
              <a:ext uri="{FF2B5EF4-FFF2-40B4-BE49-F238E27FC236}">
                <a16:creationId xmlns:a16="http://schemas.microsoft.com/office/drawing/2014/main" id="{11F35C50-6CBF-0587-7921-19177E2BD19D}"/>
              </a:ext>
            </a:extLst>
          </p:cNvPr>
          <p:cNvSpPr txBox="1"/>
          <p:nvPr/>
        </p:nvSpPr>
        <p:spPr>
          <a:xfrm>
            <a:off x="865100" y="1047063"/>
            <a:ext cx="345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☞GILROY-SEMIBOLD" pitchFamily="2" charset="77"/>
              </a:rPr>
              <a:t>3 Step </a:t>
            </a:r>
            <a:r>
              <a:rPr lang="nl-NL" sz="3600" b="1" dirty="0" err="1">
                <a:latin typeface="☞GILROY-SEMIBOLD" pitchFamily="2" charset="77"/>
              </a:rPr>
              <a:t>process</a:t>
            </a:r>
            <a:endParaRPr lang="nl-NL" sz="3600" b="1" dirty="0">
              <a:latin typeface="☞GILROY-SEMIBOLD" pitchFamily="2" charset="77"/>
            </a:endParaRP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3D083369-8B33-647C-440C-C370DC5DF104}"/>
              </a:ext>
            </a:extLst>
          </p:cNvPr>
          <p:cNvSpPr/>
          <p:nvPr/>
        </p:nvSpPr>
        <p:spPr>
          <a:xfrm>
            <a:off x="4258719" y="757473"/>
            <a:ext cx="1234416" cy="1234416"/>
          </a:xfrm>
          <a:prstGeom prst="ellipse">
            <a:avLst/>
          </a:prstGeom>
          <a:solidFill>
            <a:srgbClr val="9AD8AC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CF1D8FA8-433A-DD44-ADF3-D338A934A95D}"/>
              </a:ext>
            </a:extLst>
          </p:cNvPr>
          <p:cNvSpPr/>
          <p:nvPr/>
        </p:nvSpPr>
        <p:spPr>
          <a:xfrm>
            <a:off x="5691002" y="979719"/>
            <a:ext cx="781017" cy="781017"/>
          </a:xfrm>
          <a:prstGeom prst="ellipse">
            <a:avLst/>
          </a:prstGeom>
          <a:solidFill>
            <a:srgbClr val="2DBAF1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14:cNvPr>
              <p14:cNvContentPartPr/>
              <p14:nvPr/>
            </p14:nvContentPartPr>
            <p14:xfrm>
              <a:off x="8211007" y="1416395"/>
              <a:ext cx="4680" cy="360"/>
            </p14:xfrm>
          </p:contentPart>
        </mc:Choice>
        <mc:Fallback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2007" y="1407395"/>
                <a:ext cx="2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14:cNvPr>
              <p14:cNvContentPartPr/>
              <p14:nvPr/>
            </p14:nvContentPartPr>
            <p14:xfrm>
              <a:off x="8036407" y="1239275"/>
              <a:ext cx="4680" cy="4680"/>
            </p14:xfrm>
          </p:contentPart>
        </mc:Choice>
        <mc:Fallback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7767" y="1230275"/>
                <a:ext cx="22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14:cNvPr>
              <p14:cNvContentPartPr/>
              <p14:nvPr/>
            </p14:nvContentPartPr>
            <p14:xfrm>
              <a:off x="-2376014" y="1674515"/>
              <a:ext cx="360" cy="360"/>
            </p14:xfrm>
          </p:contentPart>
        </mc:Choice>
        <mc:Fallback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430014" y="156687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fbeelding 3" descr="Afbeelding met tekst, binnen&#10;&#10;Automatisch gegenereerde beschrijving">
            <a:extLst>
              <a:ext uri="{FF2B5EF4-FFF2-40B4-BE49-F238E27FC236}">
                <a16:creationId xmlns:a16="http://schemas.microsoft.com/office/drawing/2014/main" id="{01431356-BB87-D983-80F3-BD7699C9E2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0037739" y="0"/>
            <a:ext cx="9169406" cy="68569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14:cNvPr>
              <p14:cNvContentPartPr/>
              <p14:nvPr/>
            </p14:nvContentPartPr>
            <p14:xfrm>
              <a:off x="8715727" y="3979115"/>
              <a:ext cx="10800" cy="15840"/>
            </p14:xfrm>
          </p:contentPart>
        </mc:Choice>
        <mc:Fallback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06727" y="3970475"/>
                <a:ext cx="28440" cy="33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AF9D15EE-267C-B3D7-2A75-584DE48E15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1924" y="-4197747"/>
            <a:ext cx="4087570" cy="961782"/>
          </a:xfrm>
          <a:prstGeom prst="rect">
            <a:avLst/>
          </a:prstGeom>
        </p:spPr>
      </p:pic>
      <p:sp>
        <p:nvSpPr>
          <p:cNvPr id="44" name="Tekstvak 43">
            <a:extLst>
              <a:ext uri="{FF2B5EF4-FFF2-40B4-BE49-F238E27FC236}">
                <a16:creationId xmlns:a16="http://schemas.microsoft.com/office/drawing/2014/main" id="{902D68DE-281F-BF7C-74DF-B2E4237B02E7}"/>
              </a:ext>
            </a:extLst>
          </p:cNvPr>
          <p:cNvSpPr txBox="1"/>
          <p:nvPr/>
        </p:nvSpPr>
        <p:spPr>
          <a:xfrm>
            <a:off x="6413106" y="-455362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Vivanne</a:t>
            </a:r>
            <a:r>
              <a:rPr lang="nl-NL" dirty="0"/>
              <a:t> Hoogendam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3C74A607-D6D8-A5FD-61FE-332599B9677D}"/>
              </a:ext>
            </a:extLst>
          </p:cNvPr>
          <p:cNvGrpSpPr/>
          <p:nvPr/>
        </p:nvGrpSpPr>
        <p:grpSpPr>
          <a:xfrm>
            <a:off x="967880" y="8060205"/>
            <a:ext cx="7496035" cy="3078780"/>
            <a:chOff x="1015206" y="3410291"/>
            <a:chExt cx="7496035" cy="3078780"/>
          </a:xfrm>
        </p:grpSpPr>
        <p:pic>
          <p:nvPicPr>
            <p:cNvPr id="20" name="Afbeelding 19" descr="Afbeelding met tekst, krant, schermafbeelding&#10;&#10;Automatisch gegenereerde beschrijving">
              <a:extLst>
                <a:ext uri="{FF2B5EF4-FFF2-40B4-BE49-F238E27FC236}">
                  <a16:creationId xmlns:a16="http://schemas.microsoft.com/office/drawing/2014/main" id="{9366AC6A-E6A6-FE64-1FD8-0C0C890B6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5206" y="3410291"/>
              <a:ext cx="1169157" cy="3078780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8009972C-A843-33E1-3E12-956BD28F8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30334" y="3410291"/>
              <a:ext cx="1113796" cy="3062940"/>
            </a:xfrm>
            <a:prstGeom prst="rect">
              <a:avLst/>
            </a:prstGeom>
          </p:spPr>
        </p:pic>
        <p:pic>
          <p:nvPicPr>
            <p:cNvPr id="24" name="Afbeelding 23">
              <a:extLst>
                <a:ext uri="{FF2B5EF4-FFF2-40B4-BE49-F238E27FC236}">
                  <a16:creationId xmlns:a16="http://schemas.microsoft.com/office/drawing/2014/main" id="{20DBF488-2EE9-22B8-1CC5-3674B26CC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62375" y="3410291"/>
              <a:ext cx="4748866" cy="3062940"/>
            </a:xfrm>
            <a:prstGeom prst="rect">
              <a:avLst/>
            </a:prstGeom>
          </p:spPr>
        </p:pic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E7B62D53-410F-E7A7-FBE4-638EE7413EBC}"/>
              </a:ext>
            </a:extLst>
          </p:cNvPr>
          <p:cNvGrpSpPr/>
          <p:nvPr/>
        </p:nvGrpSpPr>
        <p:grpSpPr>
          <a:xfrm>
            <a:off x="1174454" y="8855751"/>
            <a:ext cx="6243998" cy="3461228"/>
            <a:chOff x="1174454" y="2348629"/>
            <a:chExt cx="6243998" cy="3461228"/>
          </a:xfrm>
        </p:grpSpPr>
        <p:pic>
          <p:nvPicPr>
            <p:cNvPr id="9" name="Afbeelding 8" descr="Afbeelding met tekst&#10;&#10;Automatisch gegenereerde beschrijving">
              <a:extLst>
                <a:ext uri="{FF2B5EF4-FFF2-40B4-BE49-F238E27FC236}">
                  <a16:creationId xmlns:a16="http://schemas.microsoft.com/office/drawing/2014/main" id="{D822F5D4-DCF9-39BF-F480-2A07D4C3A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74454" y="2358224"/>
              <a:ext cx="2611235" cy="3451633"/>
            </a:xfrm>
            <a:prstGeom prst="rect">
              <a:avLst/>
            </a:prstGeom>
          </p:spPr>
        </p:pic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BEE50455-D2FD-84A2-79CE-1814D2785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963551" y="5222425"/>
              <a:ext cx="3454901" cy="587432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E9D7DDAE-34F8-F89B-6197-9857C9668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963550" y="4375514"/>
              <a:ext cx="3454901" cy="706061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76B98CE1-D8FA-537E-8BC2-38D8AEEF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963550" y="2348629"/>
              <a:ext cx="3440127" cy="1779892"/>
            </a:xfrm>
            <a:prstGeom prst="rect">
              <a:avLst/>
            </a:prstGeom>
          </p:spPr>
        </p:pic>
      </p:grpSp>
      <p:sp>
        <p:nvSpPr>
          <p:cNvPr id="30" name="Tekstvak 29">
            <a:extLst>
              <a:ext uri="{FF2B5EF4-FFF2-40B4-BE49-F238E27FC236}">
                <a16:creationId xmlns:a16="http://schemas.microsoft.com/office/drawing/2014/main" id="{0B1927ED-5E4F-048A-80EE-EB8172BC6779}"/>
              </a:ext>
            </a:extLst>
          </p:cNvPr>
          <p:cNvSpPr txBox="1"/>
          <p:nvPr/>
        </p:nvSpPr>
        <p:spPr>
          <a:xfrm>
            <a:off x="4397557" y="1087632"/>
            <a:ext cx="962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latin typeface="☞GILROY-MEDIUM" pitchFamily="2" charset="77"/>
              </a:rPr>
              <a:t>2. Design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D8BE2F59-790E-36FD-0760-B8CBA4F26AF8}"/>
              </a:ext>
            </a:extLst>
          </p:cNvPr>
          <p:cNvSpPr txBox="1"/>
          <p:nvPr/>
        </p:nvSpPr>
        <p:spPr>
          <a:xfrm>
            <a:off x="5726249" y="1154783"/>
            <a:ext cx="722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latin typeface="☞GILROY-MEDIUM" pitchFamily="2" charset="77"/>
              </a:rPr>
              <a:t>3. </a:t>
            </a:r>
            <a:r>
              <a:rPr lang="nl-NL" sz="1100" dirty="0" err="1">
                <a:latin typeface="☞GILROY-MEDIUM" pitchFamily="2" charset="77"/>
              </a:rPr>
              <a:t>Develop</a:t>
            </a:r>
            <a:endParaRPr lang="nl-NL" sz="1100" dirty="0">
              <a:latin typeface="☞GILROY-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38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al 12">
            <a:extLst>
              <a:ext uri="{FF2B5EF4-FFF2-40B4-BE49-F238E27FC236}">
                <a16:creationId xmlns:a16="http://schemas.microsoft.com/office/drawing/2014/main" id="{EC650E9A-42A3-443B-B091-5182A7859FBB}"/>
              </a:ext>
            </a:extLst>
          </p:cNvPr>
          <p:cNvSpPr/>
          <p:nvPr/>
        </p:nvSpPr>
        <p:spPr>
          <a:xfrm>
            <a:off x="8955037" y="205889"/>
            <a:ext cx="6465302" cy="6465302"/>
          </a:xfrm>
          <a:prstGeom prst="ellipse">
            <a:avLst/>
          </a:prstGeom>
          <a:solidFill>
            <a:srgbClr val="FF797D">
              <a:alpha val="1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995F8367-38C3-A059-755F-DE614F42DFDA}"/>
              </a:ext>
            </a:extLst>
          </p:cNvPr>
          <p:cNvGrpSpPr/>
          <p:nvPr/>
        </p:nvGrpSpPr>
        <p:grpSpPr>
          <a:xfrm>
            <a:off x="8978339" y="214799"/>
            <a:ext cx="6427321" cy="6427321"/>
            <a:chOff x="8978339" y="214799"/>
            <a:chExt cx="6427321" cy="6427321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273F79D2-3ED2-BCE3-A7D2-7882896198AD}"/>
                </a:ext>
              </a:extLst>
            </p:cNvPr>
            <p:cNvSpPr/>
            <p:nvPr/>
          </p:nvSpPr>
          <p:spPr>
            <a:xfrm>
              <a:off x="8978339" y="214799"/>
              <a:ext cx="6427321" cy="6427321"/>
            </a:xfrm>
            <a:prstGeom prst="ellipse">
              <a:avLst/>
            </a:prstGeom>
            <a:solidFill>
              <a:schemeClr val="bg1">
                <a:alpha val="1798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4C4B78CE-7F06-D19A-8BF9-43568A84858F}"/>
                </a:ext>
              </a:extLst>
            </p:cNvPr>
            <p:cNvSpPr/>
            <p:nvPr/>
          </p:nvSpPr>
          <p:spPr>
            <a:xfrm>
              <a:off x="9675575" y="892769"/>
              <a:ext cx="5032850" cy="503285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222DE504-9EB3-57C5-729B-FC0E8E8885DF}"/>
                </a:ext>
              </a:extLst>
            </p:cNvPr>
            <p:cNvSpPr/>
            <p:nvPr/>
          </p:nvSpPr>
          <p:spPr>
            <a:xfrm>
              <a:off x="10495975" y="1732435"/>
              <a:ext cx="3392050" cy="3392050"/>
            </a:xfrm>
            <a:prstGeom prst="ellipse">
              <a:avLst/>
            </a:prstGeom>
            <a:solidFill>
              <a:schemeClr val="bg1">
                <a:alpha val="758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pic>
        <p:nvPicPr>
          <p:cNvPr id="18" name="Graphic 17" descr="Caret omlaag met effen opvulling">
            <a:extLst>
              <a:ext uri="{FF2B5EF4-FFF2-40B4-BE49-F238E27FC236}">
                <a16:creationId xmlns:a16="http://schemas.microsoft.com/office/drawing/2014/main" id="{9F1A1163-57BC-7B6E-4CC0-E47EE9F5C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8592" y="6035256"/>
            <a:ext cx="635935" cy="6359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14:cNvPr>
              <p14:cNvContentPartPr/>
              <p14:nvPr/>
            </p14:nvContentPartPr>
            <p14:xfrm>
              <a:off x="2277644" y="2128265"/>
              <a:ext cx="360" cy="360"/>
            </p14:xfrm>
          </p:contentPart>
        </mc:Choice>
        <mc:Fallback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9004" y="211962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kstvak 2">
            <a:extLst>
              <a:ext uri="{FF2B5EF4-FFF2-40B4-BE49-F238E27FC236}">
                <a16:creationId xmlns:a16="http://schemas.microsoft.com/office/drawing/2014/main" id="{11F35C50-6CBF-0587-7921-19177E2BD19D}"/>
              </a:ext>
            </a:extLst>
          </p:cNvPr>
          <p:cNvSpPr txBox="1"/>
          <p:nvPr/>
        </p:nvSpPr>
        <p:spPr>
          <a:xfrm>
            <a:off x="865100" y="1047063"/>
            <a:ext cx="345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☞GILROY-SEMIBOLD" pitchFamily="2" charset="77"/>
              </a:rPr>
              <a:t>3 Step </a:t>
            </a:r>
            <a:r>
              <a:rPr lang="nl-NL" sz="3600" b="1" dirty="0" err="1">
                <a:latin typeface="☞GILROY-SEMIBOLD" pitchFamily="2" charset="77"/>
              </a:rPr>
              <a:t>process</a:t>
            </a:r>
            <a:endParaRPr lang="nl-NL" sz="3600" b="1" dirty="0">
              <a:latin typeface="☞GILROY-SEMIBOLD" pitchFamily="2" charset="77"/>
            </a:endParaRP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3D083369-8B33-647C-440C-C370DC5DF104}"/>
              </a:ext>
            </a:extLst>
          </p:cNvPr>
          <p:cNvSpPr/>
          <p:nvPr/>
        </p:nvSpPr>
        <p:spPr>
          <a:xfrm>
            <a:off x="4258719" y="757473"/>
            <a:ext cx="1234416" cy="1234416"/>
          </a:xfrm>
          <a:prstGeom prst="ellipse">
            <a:avLst/>
          </a:prstGeom>
          <a:solidFill>
            <a:srgbClr val="9AD8AC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CF1D8FA8-433A-DD44-ADF3-D338A934A95D}"/>
              </a:ext>
            </a:extLst>
          </p:cNvPr>
          <p:cNvSpPr/>
          <p:nvPr/>
        </p:nvSpPr>
        <p:spPr>
          <a:xfrm>
            <a:off x="5691002" y="979719"/>
            <a:ext cx="781017" cy="781017"/>
          </a:xfrm>
          <a:prstGeom prst="ellipse">
            <a:avLst/>
          </a:prstGeom>
          <a:solidFill>
            <a:srgbClr val="2DBAF1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14:cNvPr>
              <p14:cNvContentPartPr/>
              <p14:nvPr/>
            </p14:nvContentPartPr>
            <p14:xfrm>
              <a:off x="8211007" y="1416395"/>
              <a:ext cx="4680" cy="360"/>
            </p14:xfrm>
          </p:contentPart>
        </mc:Choice>
        <mc:Fallback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2007" y="1407395"/>
                <a:ext cx="2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14:cNvPr>
              <p14:cNvContentPartPr/>
              <p14:nvPr/>
            </p14:nvContentPartPr>
            <p14:xfrm>
              <a:off x="8036407" y="1239275"/>
              <a:ext cx="4680" cy="4680"/>
            </p14:xfrm>
          </p:contentPart>
        </mc:Choice>
        <mc:Fallback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7767" y="1230275"/>
                <a:ext cx="22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14:cNvPr>
              <p14:cNvContentPartPr/>
              <p14:nvPr/>
            </p14:nvContentPartPr>
            <p14:xfrm>
              <a:off x="-2376014" y="1674515"/>
              <a:ext cx="360" cy="360"/>
            </p14:xfrm>
          </p:contentPart>
        </mc:Choice>
        <mc:Fallback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430014" y="156687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fbeelding 3" descr="Afbeelding met tekst, binnen&#10;&#10;Automatisch gegenereerde beschrijving">
            <a:extLst>
              <a:ext uri="{FF2B5EF4-FFF2-40B4-BE49-F238E27FC236}">
                <a16:creationId xmlns:a16="http://schemas.microsoft.com/office/drawing/2014/main" id="{01431356-BB87-D983-80F3-BD7699C9E2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0037739" y="0"/>
            <a:ext cx="9169406" cy="68569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14:cNvPr>
              <p14:cNvContentPartPr/>
              <p14:nvPr/>
            </p14:nvContentPartPr>
            <p14:xfrm>
              <a:off x="8715727" y="3979115"/>
              <a:ext cx="10800" cy="15840"/>
            </p14:xfrm>
          </p:contentPart>
        </mc:Choice>
        <mc:Fallback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06727" y="3970475"/>
                <a:ext cx="28440" cy="33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AF9D15EE-267C-B3D7-2A75-584DE48E15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1924" y="-4197747"/>
            <a:ext cx="4087570" cy="961782"/>
          </a:xfrm>
          <a:prstGeom prst="rect">
            <a:avLst/>
          </a:prstGeom>
        </p:spPr>
      </p:pic>
      <p:sp>
        <p:nvSpPr>
          <p:cNvPr id="44" name="Tekstvak 43">
            <a:extLst>
              <a:ext uri="{FF2B5EF4-FFF2-40B4-BE49-F238E27FC236}">
                <a16:creationId xmlns:a16="http://schemas.microsoft.com/office/drawing/2014/main" id="{902D68DE-281F-BF7C-74DF-B2E4237B02E7}"/>
              </a:ext>
            </a:extLst>
          </p:cNvPr>
          <p:cNvSpPr txBox="1"/>
          <p:nvPr/>
        </p:nvSpPr>
        <p:spPr>
          <a:xfrm>
            <a:off x="6413106" y="-455362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Vivanne</a:t>
            </a:r>
            <a:r>
              <a:rPr lang="nl-NL" dirty="0"/>
              <a:t> Hoogendam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5F5D2FCA-5538-6F63-0EC1-2D51DA75D039}"/>
              </a:ext>
            </a:extLst>
          </p:cNvPr>
          <p:cNvGrpSpPr/>
          <p:nvPr/>
        </p:nvGrpSpPr>
        <p:grpSpPr>
          <a:xfrm>
            <a:off x="1174454" y="2348629"/>
            <a:ext cx="6243998" cy="3461228"/>
            <a:chOff x="1174454" y="2348629"/>
            <a:chExt cx="6243998" cy="3461228"/>
          </a:xfrm>
        </p:grpSpPr>
        <p:pic>
          <p:nvPicPr>
            <p:cNvPr id="9" name="Afbeelding 8" descr="Afbeelding met tekst&#10;&#10;Automatisch gegenereerde beschrijving">
              <a:extLst>
                <a:ext uri="{FF2B5EF4-FFF2-40B4-BE49-F238E27FC236}">
                  <a16:creationId xmlns:a16="http://schemas.microsoft.com/office/drawing/2014/main" id="{ECF720EB-73CA-7C7C-3DD3-FDE036447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74454" y="2358224"/>
              <a:ext cx="2611235" cy="3451633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E9B21243-63BF-66D3-1CA1-66006C2C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63551" y="5222425"/>
              <a:ext cx="3454901" cy="587432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A2E5554E-3A82-9E87-CE81-068FAC57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63550" y="4375514"/>
              <a:ext cx="3454901" cy="706061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44A5C642-B7DB-7320-E670-A0D81A57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963550" y="2348629"/>
              <a:ext cx="3440127" cy="1779892"/>
            </a:xfrm>
            <a:prstGeom prst="rect">
              <a:avLst/>
            </a:prstGeom>
          </p:spPr>
        </p:pic>
      </p:grpSp>
      <p:sp>
        <p:nvSpPr>
          <p:cNvPr id="32" name="Tekstvak 31">
            <a:extLst>
              <a:ext uri="{FF2B5EF4-FFF2-40B4-BE49-F238E27FC236}">
                <a16:creationId xmlns:a16="http://schemas.microsoft.com/office/drawing/2014/main" id="{2A6D1199-B3BA-48AF-113F-028C9EB0A3F5}"/>
              </a:ext>
            </a:extLst>
          </p:cNvPr>
          <p:cNvSpPr txBox="1"/>
          <p:nvPr/>
        </p:nvSpPr>
        <p:spPr>
          <a:xfrm>
            <a:off x="4397557" y="1087632"/>
            <a:ext cx="962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latin typeface="☞GILROY-MEDIUM" pitchFamily="2" charset="77"/>
              </a:rPr>
              <a:t>2. Design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EC49027A-F0FC-111A-F4B8-8A8D74DC0538}"/>
              </a:ext>
            </a:extLst>
          </p:cNvPr>
          <p:cNvSpPr txBox="1"/>
          <p:nvPr/>
        </p:nvSpPr>
        <p:spPr>
          <a:xfrm>
            <a:off x="5726249" y="1154783"/>
            <a:ext cx="722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latin typeface="☞GILROY-MEDIUM" pitchFamily="2" charset="77"/>
              </a:rPr>
              <a:t>3. </a:t>
            </a:r>
            <a:r>
              <a:rPr lang="nl-NL" sz="1100" dirty="0" err="1">
                <a:latin typeface="☞GILROY-MEDIUM" pitchFamily="2" charset="77"/>
              </a:rPr>
              <a:t>Develop</a:t>
            </a:r>
            <a:endParaRPr lang="nl-NL" sz="1100" dirty="0">
              <a:latin typeface="☞GILROY-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6180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al 12">
            <a:extLst>
              <a:ext uri="{FF2B5EF4-FFF2-40B4-BE49-F238E27FC236}">
                <a16:creationId xmlns:a16="http://schemas.microsoft.com/office/drawing/2014/main" id="{EC650E9A-42A3-443B-B091-5182A7859FBB}"/>
              </a:ext>
            </a:extLst>
          </p:cNvPr>
          <p:cNvSpPr/>
          <p:nvPr/>
        </p:nvSpPr>
        <p:spPr>
          <a:xfrm>
            <a:off x="8955037" y="205889"/>
            <a:ext cx="6465302" cy="6465302"/>
          </a:xfrm>
          <a:prstGeom prst="ellipse">
            <a:avLst/>
          </a:prstGeom>
          <a:solidFill>
            <a:srgbClr val="FF797D">
              <a:alpha val="1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995F8367-38C3-A059-755F-DE614F42DFDA}"/>
              </a:ext>
            </a:extLst>
          </p:cNvPr>
          <p:cNvGrpSpPr/>
          <p:nvPr/>
        </p:nvGrpSpPr>
        <p:grpSpPr>
          <a:xfrm>
            <a:off x="8978339" y="214799"/>
            <a:ext cx="6427321" cy="6427321"/>
            <a:chOff x="8978339" y="214799"/>
            <a:chExt cx="6427321" cy="6427321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273F79D2-3ED2-BCE3-A7D2-7882896198AD}"/>
                </a:ext>
              </a:extLst>
            </p:cNvPr>
            <p:cNvSpPr/>
            <p:nvPr/>
          </p:nvSpPr>
          <p:spPr>
            <a:xfrm>
              <a:off x="8978339" y="214799"/>
              <a:ext cx="6427321" cy="6427321"/>
            </a:xfrm>
            <a:prstGeom prst="ellipse">
              <a:avLst/>
            </a:prstGeom>
            <a:solidFill>
              <a:schemeClr val="bg1">
                <a:alpha val="1798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4C4B78CE-7F06-D19A-8BF9-43568A84858F}"/>
                </a:ext>
              </a:extLst>
            </p:cNvPr>
            <p:cNvSpPr/>
            <p:nvPr/>
          </p:nvSpPr>
          <p:spPr>
            <a:xfrm>
              <a:off x="9675575" y="892769"/>
              <a:ext cx="5032850" cy="503285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222DE504-9EB3-57C5-729B-FC0E8E8885DF}"/>
                </a:ext>
              </a:extLst>
            </p:cNvPr>
            <p:cNvSpPr/>
            <p:nvPr/>
          </p:nvSpPr>
          <p:spPr>
            <a:xfrm>
              <a:off x="10495975" y="1732435"/>
              <a:ext cx="3392050" cy="3392050"/>
            </a:xfrm>
            <a:prstGeom prst="ellipse">
              <a:avLst/>
            </a:prstGeom>
            <a:solidFill>
              <a:schemeClr val="bg1">
                <a:alpha val="758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pic>
        <p:nvPicPr>
          <p:cNvPr id="18" name="Graphic 17" descr="Caret omlaag met effen opvulling">
            <a:extLst>
              <a:ext uri="{FF2B5EF4-FFF2-40B4-BE49-F238E27FC236}">
                <a16:creationId xmlns:a16="http://schemas.microsoft.com/office/drawing/2014/main" id="{9F1A1163-57BC-7B6E-4CC0-E47EE9F5C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8592" y="6035256"/>
            <a:ext cx="635935" cy="6359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14:cNvPr>
              <p14:cNvContentPartPr/>
              <p14:nvPr/>
            </p14:nvContentPartPr>
            <p14:xfrm>
              <a:off x="2277644" y="2128265"/>
              <a:ext cx="360" cy="360"/>
            </p14:xfrm>
          </p:contentPart>
        </mc:Choice>
        <mc:Fallback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9004" y="211962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kstvak 2">
            <a:extLst>
              <a:ext uri="{FF2B5EF4-FFF2-40B4-BE49-F238E27FC236}">
                <a16:creationId xmlns:a16="http://schemas.microsoft.com/office/drawing/2014/main" id="{11F35C50-6CBF-0587-7921-19177E2BD19D}"/>
              </a:ext>
            </a:extLst>
          </p:cNvPr>
          <p:cNvSpPr txBox="1"/>
          <p:nvPr/>
        </p:nvSpPr>
        <p:spPr>
          <a:xfrm>
            <a:off x="865100" y="1047063"/>
            <a:ext cx="345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☞GILROY-SEMIBOLD" pitchFamily="2" charset="77"/>
              </a:rPr>
              <a:t>3 Step </a:t>
            </a:r>
            <a:r>
              <a:rPr lang="nl-NL" sz="3600" b="1" dirty="0" err="1">
                <a:latin typeface="☞GILROY-SEMIBOLD" pitchFamily="2" charset="77"/>
              </a:rPr>
              <a:t>process</a:t>
            </a:r>
            <a:endParaRPr lang="nl-NL" sz="3600" b="1" dirty="0">
              <a:latin typeface="☞GILROY-SEMIBOLD" pitchFamily="2" charset="77"/>
            </a:endParaRP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3D083369-8B33-647C-440C-C370DC5DF104}"/>
              </a:ext>
            </a:extLst>
          </p:cNvPr>
          <p:cNvSpPr/>
          <p:nvPr/>
        </p:nvSpPr>
        <p:spPr>
          <a:xfrm>
            <a:off x="9675576" y="892769"/>
            <a:ext cx="5032850" cy="5032850"/>
          </a:xfrm>
          <a:prstGeom prst="ellipse">
            <a:avLst/>
          </a:prstGeom>
          <a:solidFill>
            <a:srgbClr val="9AD8AC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CF1D8FA8-433A-DD44-ADF3-D338A934A95D}"/>
              </a:ext>
            </a:extLst>
          </p:cNvPr>
          <p:cNvSpPr/>
          <p:nvPr/>
        </p:nvSpPr>
        <p:spPr>
          <a:xfrm>
            <a:off x="4295292" y="844949"/>
            <a:ext cx="1142891" cy="1142891"/>
          </a:xfrm>
          <a:prstGeom prst="ellipse">
            <a:avLst/>
          </a:prstGeom>
          <a:solidFill>
            <a:srgbClr val="2DBAF1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14:cNvPr>
              <p14:cNvContentPartPr/>
              <p14:nvPr/>
            </p14:nvContentPartPr>
            <p14:xfrm>
              <a:off x="8211007" y="1416395"/>
              <a:ext cx="4680" cy="360"/>
            </p14:xfrm>
          </p:contentPart>
        </mc:Choice>
        <mc:Fallback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2007" y="1407395"/>
                <a:ext cx="2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14:cNvPr>
              <p14:cNvContentPartPr/>
              <p14:nvPr/>
            </p14:nvContentPartPr>
            <p14:xfrm>
              <a:off x="8036407" y="1239275"/>
              <a:ext cx="4680" cy="4680"/>
            </p14:xfrm>
          </p:contentPart>
        </mc:Choice>
        <mc:Fallback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7767" y="1230275"/>
                <a:ext cx="22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14:cNvPr>
              <p14:cNvContentPartPr/>
              <p14:nvPr/>
            </p14:nvContentPartPr>
            <p14:xfrm>
              <a:off x="-2376014" y="1674515"/>
              <a:ext cx="360" cy="360"/>
            </p14:xfrm>
          </p:contentPart>
        </mc:Choice>
        <mc:Fallback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430014" y="156687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14:cNvPr>
              <p14:cNvContentPartPr/>
              <p14:nvPr/>
            </p14:nvContentPartPr>
            <p14:xfrm>
              <a:off x="8715727" y="3979115"/>
              <a:ext cx="10800" cy="15840"/>
            </p14:xfrm>
          </p:contentPart>
        </mc:Choice>
        <mc:Fallback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06727" y="3970475"/>
                <a:ext cx="28440" cy="33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AF9D15EE-267C-B3D7-2A75-584DE48E15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61924" y="-4197747"/>
            <a:ext cx="4087570" cy="961782"/>
          </a:xfrm>
          <a:prstGeom prst="rect">
            <a:avLst/>
          </a:prstGeom>
        </p:spPr>
      </p:pic>
      <p:sp>
        <p:nvSpPr>
          <p:cNvPr id="44" name="Tekstvak 43">
            <a:extLst>
              <a:ext uri="{FF2B5EF4-FFF2-40B4-BE49-F238E27FC236}">
                <a16:creationId xmlns:a16="http://schemas.microsoft.com/office/drawing/2014/main" id="{902D68DE-281F-BF7C-74DF-B2E4237B02E7}"/>
              </a:ext>
            </a:extLst>
          </p:cNvPr>
          <p:cNvSpPr txBox="1"/>
          <p:nvPr/>
        </p:nvSpPr>
        <p:spPr>
          <a:xfrm>
            <a:off x="6413106" y="-455362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Vivanne</a:t>
            </a:r>
            <a:r>
              <a:rPr lang="nl-NL" dirty="0"/>
              <a:t> Hoogendam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5F5D2FCA-5538-6F63-0EC1-2D51DA75D039}"/>
              </a:ext>
            </a:extLst>
          </p:cNvPr>
          <p:cNvGrpSpPr/>
          <p:nvPr/>
        </p:nvGrpSpPr>
        <p:grpSpPr>
          <a:xfrm>
            <a:off x="1174454" y="9309871"/>
            <a:ext cx="6243998" cy="3461228"/>
            <a:chOff x="1174454" y="2348629"/>
            <a:chExt cx="6243998" cy="3461228"/>
          </a:xfrm>
        </p:grpSpPr>
        <p:pic>
          <p:nvPicPr>
            <p:cNvPr id="9" name="Afbeelding 8" descr="Afbeelding met tekst&#10;&#10;Automatisch gegenereerde beschrijving">
              <a:extLst>
                <a:ext uri="{FF2B5EF4-FFF2-40B4-BE49-F238E27FC236}">
                  <a16:creationId xmlns:a16="http://schemas.microsoft.com/office/drawing/2014/main" id="{ECF720EB-73CA-7C7C-3DD3-FDE036447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74454" y="2358224"/>
              <a:ext cx="2611235" cy="3451633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E9B21243-63BF-66D3-1CA1-66006C2C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63551" y="5222425"/>
              <a:ext cx="3454901" cy="587432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A2E5554E-3A82-9E87-CE81-068FAC57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63550" y="4375514"/>
              <a:ext cx="3454901" cy="706061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44A5C642-B7DB-7320-E670-A0D81A57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63550" y="2348629"/>
              <a:ext cx="3440127" cy="1779892"/>
            </a:xfrm>
            <a:prstGeom prst="rect">
              <a:avLst/>
            </a:prstGeom>
          </p:spPr>
        </p:pic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70C55E70-91A8-03C2-80DB-8169666A6B0E}"/>
              </a:ext>
            </a:extLst>
          </p:cNvPr>
          <p:cNvSpPr txBox="1"/>
          <p:nvPr/>
        </p:nvSpPr>
        <p:spPr>
          <a:xfrm>
            <a:off x="4336819" y="1103904"/>
            <a:ext cx="1124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latin typeface="☞GILROY-MEDIUM" pitchFamily="2" charset="77"/>
              </a:rPr>
              <a:t>3. </a:t>
            </a:r>
            <a:r>
              <a:rPr lang="nl-NL" sz="1600" dirty="0" err="1">
                <a:latin typeface="☞GILROY-MEDIUM" pitchFamily="2" charset="77"/>
              </a:rPr>
              <a:t>Develop</a:t>
            </a:r>
            <a:endParaRPr lang="nl-NL" sz="1600" dirty="0">
              <a:latin typeface="☞GILROY-MEDIUM" pitchFamily="2" charset="77"/>
            </a:endParaRP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94512216-2C26-2888-6AF5-C6F3EDD5E1A8}"/>
              </a:ext>
            </a:extLst>
          </p:cNvPr>
          <p:cNvGrpSpPr/>
          <p:nvPr/>
        </p:nvGrpSpPr>
        <p:grpSpPr>
          <a:xfrm>
            <a:off x="662575" y="7411892"/>
            <a:ext cx="3757161" cy="4960332"/>
            <a:chOff x="662575" y="1895508"/>
            <a:chExt cx="3757161" cy="4960332"/>
          </a:xfrm>
        </p:grpSpPr>
        <p:pic>
          <p:nvPicPr>
            <p:cNvPr id="11" name="Afbeelding 10" descr="Afbeelding met tekst, binnen&#10;&#10;Automatisch gegenereerde beschrijving">
              <a:extLst>
                <a:ext uri="{FF2B5EF4-FFF2-40B4-BE49-F238E27FC236}">
                  <a16:creationId xmlns:a16="http://schemas.microsoft.com/office/drawing/2014/main" id="{1929040C-16F7-E41F-0C50-5DFDEABBD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62575" y="4046219"/>
              <a:ext cx="3757161" cy="2809621"/>
            </a:xfrm>
            <a:prstGeom prst="rect">
              <a:avLst/>
            </a:prstGeom>
          </p:spPr>
        </p:pic>
        <p:pic>
          <p:nvPicPr>
            <p:cNvPr id="17" name="Afbeelding 16" descr="Afbeelding met tekst&#10;&#10;Automatisch gegenereerde beschrijving">
              <a:extLst>
                <a:ext uri="{FF2B5EF4-FFF2-40B4-BE49-F238E27FC236}">
                  <a16:creationId xmlns:a16="http://schemas.microsoft.com/office/drawing/2014/main" id="{A7A4C784-C7FB-4341-E529-51895B6F7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05069" y="1895508"/>
              <a:ext cx="3374962" cy="2150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3662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al 12">
            <a:extLst>
              <a:ext uri="{FF2B5EF4-FFF2-40B4-BE49-F238E27FC236}">
                <a16:creationId xmlns:a16="http://schemas.microsoft.com/office/drawing/2014/main" id="{EC650E9A-42A3-443B-B091-5182A7859FBB}"/>
              </a:ext>
            </a:extLst>
          </p:cNvPr>
          <p:cNvSpPr/>
          <p:nvPr/>
        </p:nvSpPr>
        <p:spPr>
          <a:xfrm>
            <a:off x="8955037" y="205889"/>
            <a:ext cx="6465302" cy="6465302"/>
          </a:xfrm>
          <a:prstGeom prst="ellipse">
            <a:avLst/>
          </a:prstGeom>
          <a:solidFill>
            <a:srgbClr val="FF797D">
              <a:alpha val="1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995F8367-38C3-A059-755F-DE614F42DFDA}"/>
              </a:ext>
            </a:extLst>
          </p:cNvPr>
          <p:cNvGrpSpPr/>
          <p:nvPr/>
        </p:nvGrpSpPr>
        <p:grpSpPr>
          <a:xfrm>
            <a:off x="8978339" y="214799"/>
            <a:ext cx="6427321" cy="6427321"/>
            <a:chOff x="8978339" y="214799"/>
            <a:chExt cx="6427321" cy="6427321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273F79D2-3ED2-BCE3-A7D2-7882896198AD}"/>
                </a:ext>
              </a:extLst>
            </p:cNvPr>
            <p:cNvSpPr/>
            <p:nvPr/>
          </p:nvSpPr>
          <p:spPr>
            <a:xfrm>
              <a:off x="8978339" y="214799"/>
              <a:ext cx="6427321" cy="6427321"/>
            </a:xfrm>
            <a:prstGeom prst="ellipse">
              <a:avLst/>
            </a:prstGeom>
            <a:solidFill>
              <a:schemeClr val="bg1">
                <a:alpha val="1798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4C4B78CE-7F06-D19A-8BF9-43568A84858F}"/>
                </a:ext>
              </a:extLst>
            </p:cNvPr>
            <p:cNvSpPr/>
            <p:nvPr/>
          </p:nvSpPr>
          <p:spPr>
            <a:xfrm>
              <a:off x="9675575" y="892769"/>
              <a:ext cx="5032850" cy="503285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222DE504-9EB3-57C5-729B-FC0E8E8885DF}"/>
                </a:ext>
              </a:extLst>
            </p:cNvPr>
            <p:cNvSpPr/>
            <p:nvPr/>
          </p:nvSpPr>
          <p:spPr>
            <a:xfrm>
              <a:off x="10495975" y="1732435"/>
              <a:ext cx="3392050" cy="3392050"/>
            </a:xfrm>
            <a:prstGeom prst="ellipse">
              <a:avLst/>
            </a:prstGeom>
            <a:solidFill>
              <a:schemeClr val="bg1">
                <a:alpha val="7586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pic>
        <p:nvPicPr>
          <p:cNvPr id="18" name="Graphic 17" descr="Caret omlaag met effen opvulling">
            <a:extLst>
              <a:ext uri="{FF2B5EF4-FFF2-40B4-BE49-F238E27FC236}">
                <a16:creationId xmlns:a16="http://schemas.microsoft.com/office/drawing/2014/main" id="{9F1A1163-57BC-7B6E-4CC0-E47EE9F5C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8592" y="6035256"/>
            <a:ext cx="635935" cy="6359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14:cNvPr>
              <p14:cNvContentPartPr/>
              <p14:nvPr/>
            </p14:nvContentPartPr>
            <p14:xfrm>
              <a:off x="2277644" y="2128265"/>
              <a:ext cx="360" cy="360"/>
            </p14:xfrm>
          </p:contentPart>
        </mc:Choice>
        <mc:Fallback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9004" y="211962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kstvak 2">
            <a:extLst>
              <a:ext uri="{FF2B5EF4-FFF2-40B4-BE49-F238E27FC236}">
                <a16:creationId xmlns:a16="http://schemas.microsoft.com/office/drawing/2014/main" id="{11F35C50-6CBF-0587-7921-19177E2BD19D}"/>
              </a:ext>
            </a:extLst>
          </p:cNvPr>
          <p:cNvSpPr txBox="1"/>
          <p:nvPr/>
        </p:nvSpPr>
        <p:spPr>
          <a:xfrm>
            <a:off x="865100" y="1047063"/>
            <a:ext cx="345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☞GILROY-SEMIBOLD" pitchFamily="2" charset="77"/>
              </a:rPr>
              <a:t>3 Step </a:t>
            </a:r>
            <a:r>
              <a:rPr lang="nl-NL" sz="3600" b="1" dirty="0" err="1">
                <a:latin typeface="☞GILROY-SEMIBOLD" pitchFamily="2" charset="77"/>
              </a:rPr>
              <a:t>process</a:t>
            </a:r>
            <a:endParaRPr lang="nl-NL" sz="3600" b="1" dirty="0">
              <a:latin typeface="☞GILROY-SEMIBOLD" pitchFamily="2" charset="77"/>
            </a:endParaRP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3D083369-8B33-647C-440C-C370DC5DF104}"/>
              </a:ext>
            </a:extLst>
          </p:cNvPr>
          <p:cNvSpPr/>
          <p:nvPr/>
        </p:nvSpPr>
        <p:spPr>
          <a:xfrm>
            <a:off x="9675576" y="892769"/>
            <a:ext cx="5032850" cy="5032850"/>
          </a:xfrm>
          <a:prstGeom prst="ellipse">
            <a:avLst/>
          </a:prstGeom>
          <a:solidFill>
            <a:srgbClr val="9AD8AC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CF1D8FA8-433A-DD44-ADF3-D338A934A95D}"/>
              </a:ext>
            </a:extLst>
          </p:cNvPr>
          <p:cNvSpPr/>
          <p:nvPr/>
        </p:nvSpPr>
        <p:spPr>
          <a:xfrm>
            <a:off x="4295292" y="844949"/>
            <a:ext cx="1142891" cy="1142891"/>
          </a:xfrm>
          <a:prstGeom prst="ellipse">
            <a:avLst/>
          </a:prstGeom>
          <a:solidFill>
            <a:srgbClr val="2DBAF1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14:cNvPr>
              <p14:cNvContentPartPr/>
              <p14:nvPr/>
            </p14:nvContentPartPr>
            <p14:xfrm>
              <a:off x="8211007" y="1416395"/>
              <a:ext cx="4680" cy="360"/>
            </p14:xfrm>
          </p:contentPart>
        </mc:Choice>
        <mc:Fallback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2007" y="1407395"/>
                <a:ext cx="2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14:cNvPr>
              <p14:cNvContentPartPr/>
              <p14:nvPr/>
            </p14:nvContentPartPr>
            <p14:xfrm>
              <a:off x="8036407" y="1239275"/>
              <a:ext cx="4680" cy="4680"/>
            </p14:xfrm>
          </p:contentPart>
        </mc:Choice>
        <mc:Fallback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7767" y="1230275"/>
                <a:ext cx="22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14:cNvPr>
              <p14:cNvContentPartPr/>
              <p14:nvPr/>
            </p14:nvContentPartPr>
            <p14:xfrm>
              <a:off x="-2376014" y="1674515"/>
              <a:ext cx="360" cy="360"/>
            </p14:xfrm>
          </p:contentPart>
        </mc:Choice>
        <mc:Fallback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430014" y="156687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14:cNvPr>
              <p14:cNvContentPartPr/>
              <p14:nvPr/>
            </p14:nvContentPartPr>
            <p14:xfrm>
              <a:off x="8715727" y="3979115"/>
              <a:ext cx="10800" cy="15840"/>
            </p14:xfrm>
          </p:contentPart>
        </mc:Choice>
        <mc:Fallback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06727" y="3970475"/>
                <a:ext cx="28440" cy="33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AF9D15EE-267C-B3D7-2A75-584DE48E15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61924" y="-4197747"/>
            <a:ext cx="4087570" cy="961782"/>
          </a:xfrm>
          <a:prstGeom prst="rect">
            <a:avLst/>
          </a:prstGeom>
        </p:spPr>
      </p:pic>
      <p:sp>
        <p:nvSpPr>
          <p:cNvPr id="44" name="Tekstvak 43">
            <a:extLst>
              <a:ext uri="{FF2B5EF4-FFF2-40B4-BE49-F238E27FC236}">
                <a16:creationId xmlns:a16="http://schemas.microsoft.com/office/drawing/2014/main" id="{902D68DE-281F-BF7C-74DF-B2E4237B02E7}"/>
              </a:ext>
            </a:extLst>
          </p:cNvPr>
          <p:cNvSpPr txBox="1"/>
          <p:nvPr/>
        </p:nvSpPr>
        <p:spPr>
          <a:xfrm>
            <a:off x="6413106" y="-455362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Vivanne</a:t>
            </a:r>
            <a:r>
              <a:rPr lang="nl-NL" dirty="0"/>
              <a:t> Hoogendam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28A384-2989-6286-72B0-9DF456B91966}"/>
              </a:ext>
            </a:extLst>
          </p:cNvPr>
          <p:cNvSpPr txBox="1"/>
          <p:nvPr/>
        </p:nvSpPr>
        <p:spPr>
          <a:xfrm>
            <a:off x="4336819" y="1103904"/>
            <a:ext cx="1124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latin typeface="☞GILROY-MEDIUM" pitchFamily="2" charset="77"/>
              </a:rPr>
              <a:t>3. </a:t>
            </a:r>
            <a:r>
              <a:rPr lang="nl-NL" sz="1600" dirty="0" err="1">
                <a:latin typeface="☞GILROY-MEDIUM" pitchFamily="2" charset="77"/>
              </a:rPr>
              <a:t>Develop</a:t>
            </a:r>
            <a:endParaRPr lang="nl-NL" sz="1600" dirty="0">
              <a:latin typeface="☞GILROY-MEDIUM" pitchFamily="2" charset="77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1A97CD9E-6D60-17E4-8C60-F80E9B10A4DC}"/>
              </a:ext>
            </a:extLst>
          </p:cNvPr>
          <p:cNvGrpSpPr/>
          <p:nvPr/>
        </p:nvGrpSpPr>
        <p:grpSpPr>
          <a:xfrm>
            <a:off x="662575" y="1895508"/>
            <a:ext cx="3757161" cy="4960332"/>
            <a:chOff x="662575" y="1895508"/>
            <a:chExt cx="3757161" cy="4960332"/>
          </a:xfrm>
        </p:grpSpPr>
        <p:pic>
          <p:nvPicPr>
            <p:cNvPr id="7" name="Afbeelding 6" descr="Afbeelding met tekst, binnen&#10;&#10;Automatisch gegenereerde beschrijving">
              <a:extLst>
                <a:ext uri="{FF2B5EF4-FFF2-40B4-BE49-F238E27FC236}">
                  <a16:creationId xmlns:a16="http://schemas.microsoft.com/office/drawing/2014/main" id="{2CB1BB00-8107-A59E-05C3-82C596A84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2575" y="4046219"/>
              <a:ext cx="3757161" cy="2809621"/>
            </a:xfrm>
            <a:prstGeom prst="rect">
              <a:avLst/>
            </a:prstGeom>
          </p:spPr>
        </p:pic>
        <p:pic>
          <p:nvPicPr>
            <p:cNvPr id="17" name="Afbeelding 16" descr="Afbeelding met tekst&#10;&#10;Automatisch gegenereerde beschrijving">
              <a:extLst>
                <a:ext uri="{FF2B5EF4-FFF2-40B4-BE49-F238E27FC236}">
                  <a16:creationId xmlns:a16="http://schemas.microsoft.com/office/drawing/2014/main" id="{3489C20F-120B-D4EE-C1B2-C0959896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5069" y="1895508"/>
              <a:ext cx="3374962" cy="2150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0635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18589</TotalTime>
  <Words>68</Words>
  <Application>Microsoft Macintosh PowerPoint</Application>
  <PresentationFormat>Breedbeeld</PresentationFormat>
  <Paragraphs>29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☞GILROY-MEDIUM</vt:lpstr>
      <vt:lpstr>☞GILROY-SEMIBOLD</vt:lpstr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Vivanne Hoogendam</dc:creator>
  <cp:lastModifiedBy>Vivanne Hoogendam</cp:lastModifiedBy>
  <cp:revision>1</cp:revision>
  <dcterms:created xsi:type="dcterms:W3CDTF">2023-02-09T14:28:09Z</dcterms:created>
  <dcterms:modified xsi:type="dcterms:W3CDTF">2023-02-22T12:18:01Z</dcterms:modified>
</cp:coreProperties>
</file>